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49" r:id="rId2"/>
  </p:sldMasterIdLst>
  <p:notesMasterIdLst>
    <p:notesMasterId r:id="rId13"/>
  </p:notesMasterIdLst>
  <p:sldIdLst>
    <p:sldId id="256" r:id="rId3"/>
    <p:sldId id="257" r:id="rId4"/>
    <p:sldId id="258" r:id="rId5"/>
    <p:sldId id="266" r:id="rId6"/>
    <p:sldId id="273" r:id="rId7"/>
    <p:sldId id="267" r:id="rId8"/>
    <p:sldId id="274" r:id="rId9"/>
    <p:sldId id="268" r:id="rId10"/>
    <p:sldId id="269" r:id="rId11"/>
    <p:sldId id="265" r:id="rId12"/>
  </p:sldIdLst>
  <p:sldSz cx="9144000" cy="6858000" type="screen4x3"/>
  <p:notesSz cx="6858000" cy="92948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188" y="7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Rectangle 9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4900" y="696913"/>
            <a:ext cx="4638675" cy="3476625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82" name="Rectangle 10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76875" cy="417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829675"/>
            <a:ext cx="2962275" cy="4556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663FD55E-05AE-42E7-9CE9-EBC61FDBA6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217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35F6AE-EE9E-407B-9EC8-03F6D6B5192B}" type="slidenum">
              <a:rPr lang="en-US"/>
              <a:pPr/>
              <a:t>1</a:t>
            </a:fld>
            <a:endParaRPr lang="en-US"/>
          </a:p>
        </p:txBody>
      </p:sp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3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2719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86B6B25C-6F59-4928-BDD4-60BFE5C880FA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398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599996A-84B6-45EB-A8FA-251CF51DE0A1}" type="slidenum">
              <a:rPr lang="en-US"/>
              <a:pPr/>
              <a:t>10</a:t>
            </a:fld>
            <a:endParaRPr lang="en-US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B961A2B-0F00-44DE-B538-60FEE4026635}" type="slidenum">
              <a:rPr lang="en-US"/>
              <a:pPr/>
              <a:t>2</a:t>
            </a:fld>
            <a:endParaRPr lang="en-US"/>
          </a:p>
        </p:txBody>
      </p:sp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E874B76C-2592-452E-9527-CE5FE30E50D2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277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19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148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4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9714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7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308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8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164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9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880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C8F5865-34FC-410B-A5DA-5397FDD697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42ED603-2DC6-4E26-B8FE-462ED418EB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3D6F07D-79E5-4C70-9EDB-A9C63EC0C5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3838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4963"/>
            <a:ext cx="4033837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3035CEF-87EB-4085-BB9E-40C878603E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F55CAF0-E8A3-4526-B49F-D08B2797FA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64E7F20-4825-47CB-B2F5-90316ECF78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274692C-9EC9-4528-A6D7-8255AA1532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692F2FA-9CBE-43D1-80C8-313766ACC0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1973919-AD43-4729-B081-A269C0E95F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DA5A5F6-8180-412B-8958-A3DD9C9BF1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3050" y="273050"/>
            <a:ext cx="2054225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3450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B091751-B8F3-4924-BED2-79FC48104B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Text Box 1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328738"/>
            <a:ext cx="7924800" cy="28368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37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 b="1">
                <a:solidFill>
                  <a:srgbClr val="002060"/>
                </a:solidFill>
              </a:rPr>
              <a:t>Hidaya Institute of Science &amp; Technology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600200" y="4419600"/>
            <a:ext cx="6324600" cy="1016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>
                <a:solidFill>
                  <a:srgbClr val="000000"/>
                </a:solidFill>
                <a:cs typeface="Arial Unicode MS" pitchFamily="32" charset="0"/>
              </a:rPr>
              <a:t>www.histpk.org</a:t>
            </a:r>
          </a:p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i="1">
                <a:solidFill>
                  <a:srgbClr val="000000"/>
                </a:solidFill>
                <a:cs typeface="Arial Unicode MS" pitchFamily="32" charset="0"/>
              </a:rPr>
              <a:t>A Division of Hidaya Trust, Pakistan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305282" y="6550223"/>
            <a:ext cx="8258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200" b="0" dirty="0" smtClean="0">
                <a:solidFill>
                  <a:schemeClr val="accent3">
                    <a:lumMod val="50000"/>
                  </a:schemeClr>
                </a:solidFill>
                <a:latin typeface="Viner Hand ITC" panose="03070502030502020203" pitchFamily="66" charset="0"/>
                <a:cs typeface="MV Boli" panose="02000500030200090000" pitchFamily="2" charset="0"/>
              </a:rPr>
              <a:t>M N </a:t>
            </a:r>
            <a:r>
              <a:rPr lang="en-US" sz="1200" b="0" dirty="0" err="1" smtClean="0">
                <a:solidFill>
                  <a:schemeClr val="accent3">
                    <a:lumMod val="50000"/>
                  </a:schemeClr>
                </a:solidFill>
                <a:latin typeface="Viner Hand ITC" panose="03070502030502020203" pitchFamily="66" charset="0"/>
                <a:cs typeface="MV Boli" panose="02000500030200090000" pitchFamily="2" charset="0"/>
              </a:rPr>
              <a:t>Jatt</a:t>
            </a:r>
            <a:endParaRPr lang="en-US" sz="1200" b="0" dirty="0">
              <a:solidFill>
                <a:schemeClr val="accent3">
                  <a:lumMod val="50000"/>
                </a:schemeClr>
              </a:solidFill>
              <a:latin typeface="Viner Hand ITC" panose="03070502030502020203" pitchFamily="66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4075" cy="4667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39FE60B7-18FD-4E95-AB39-D7F3F783F2D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0075" cy="11350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0075" cy="45164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05282" y="6550223"/>
            <a:ext cx="8258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200" b="0" dirty="0" smtClean="0">
                <a:solidFill>
                  <a:schemeClr val="accent3">
                    <a:lumMod val="50000"/>
                  </a:schemeClr>
                </a:solidFill>
                <a:latin typeface="Viner Hand ITC" panose="03070502030502020203" pitchFamily="66" charset="0"/>
                <a:cs typeface="MV Boli" panose="02000500030200090000" pitchFamily="2" charset="0"/>
              </a:rPr>
              <a:t>M N </a:t>
            </a:r>
            <a:r>
              <a:rPr lang="en-US" sz="1200" b="0" dirty="0" err="1" smtClean="0">
                <a:solidFill>
                  <a:schemeClr val="accent3">
                    <a:lumMod val="50000"/>
                  </a:schemeClr>
                </a:solidFill>
                <a:latin typeface="Viner Hand ITC" panose="03070502030502020203" pitchFamily="66" charset="0"/>
                <a:cs typeface="MV Boli" panose="02000500030200090000" pitchFamily="2" charset="0"/>
              </a:rPr>
              <a:t>Jatt</a:t>
            </a:r>
            <a:endParaRPr lang="en-US" sz="1200" b="0" dirty="0">
              <a:solidFill>
                <a:schemeClr val="accent3">
                  <a:lumMod val="50000"/>
                </a:schemeClr>
              </a:solidFill>
              <a:latin typeface="Viner Hand ITC" panose="03070502030502020203" pitchFamily="66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971800"/>
            <a:ext cx="8229600" cy="10541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>
                <a:latin typeface="PakTypeNaqsh" charset="0"/>
              </a:rPr>
              <a:t>The End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33400" y="3962400"/>
            <a:ext cx="8229600" cy="1246188"/>
          </a:xfrm>
          <a:ln/>
        </p:spPr>
        <p:txBody>
          <a:bodyPr/>
          <a:lstStyle/>
          <a:p>
            <a:pPr eaLnBrk="1">
              <a:lnSpc>
                <a:spcPct val="93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Special Permissions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Special Permissions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There </a:t>
            </a:r>
            <a:r>
              <a:rPr lang="en-US" sz="2800" dirty="0"/>
              <a:t>are some other special permission apart from the normal file permissions read, write and </a:t>
            </a:r>
            <a:r>
              <a:rPr lang="en-US" sz="2800" dirty="0" smtClean="0"/>
              <a:t>execute.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Which </a:t>
            </a:r>
            <a:r>
              <a:rPr lang="en-US" sz="2800" dirty="0"/>
              <a:t>we set with </a:t>
            </a:r>
            <a:r>
              <a:rPr lang="en-US" sz="2800" dirty="0" err="1" smtClean="0"/>
              <a:t>chmod</a:t>
            </a:r>
            <a:r>
              <a:rPr lang="en-US" sz="2800" dirty="0" smtClean="0"/>
              <a:t> commands</a:t>
            </a:r>
            <a:r>
              <a:rPr lang="en-US" sz="2800" dirty="0"/>
              <a:t>. 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They </a:t>
            </a:r>
            <a:r>
              <a:rPr lang="en-US" sz="2800" dirty="0"/>
              <a:t>are SUID, SGID, Sticky </a:t>
            </a:r>
            <a:r>
              <a:rPr lang="en-US" sz="2800" dirty="0" smtClean="0"/>
              <a:t>Bit.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SUID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SUID </a:t>
            </a:r>
            <a:r>
              <a:rPr lang="en-US" sz="2800" dirty="0"/>
              <a:t>(Set owner User ID up on execution) is a special type of file permissions given to a file. 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SUID </a:t>
            </a:r>
            <a:r>
              <a:rPr lang="en-US" sz="2800" dirty="0"/>
              <a:t>is defined as giving temporary permissions to a user to run a program/file with the permissions of the file owner rather that the user who runs it. 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In </a:t>
            </a:r>
            <a:r>
              <a:rPr lang="en-US" sz="2800" dirty="0"/>
              <a:t>simple words users will get file owner’s permissions as </a:t>
            </a:r>
            <a:r>
              <a:rPr lang="en-US" sz="2800" dirty="0" smtClean="0"/>
              <a:t>owner UID </a:t>
            </a:r>
            <a:r>
              <a:rPr lang="en-US" sz="2800" dirty="0"/>
              <a:t>when executing a file/program/command</a:t>
            </a:r>
            <a:r>
              <a:rPr lang="en-US" sz="2800" dirty="0" smtClean="0"/>
              <a:t>.</a:t>
            </a:r>
            <a:endParaRPr lang="en-US" sz="2800" i="1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1088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SUID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Synatx</a:t>
            </a:r>
            <a:endParaRPr lang="en-US" sz="2800" dirty="0" smtClean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 smtClean="0"/>
              <a:t>chmod</a:t>
            </a:r>
            <a:r>
              <a:rPr lang="en-US" sz="2400" dirty="0" smtClean="0"/>
              <a:t>    </a:t>
            </a:r>
            <a:r>
              <a:rPr lang="en-US" sz="2400" dirty="0" err="1" smtClean="0"/>
              <a:t>u+s</a:t>
            </a:r>
            <a:r>
              <a:rPr lang="en-US" sz="2400" dirty="0" smtClean="0"/>
              <a:t>    </a:t>
            </a:r>
            <a:r>
              <a:rPr lang="en-US" sz="2400" i="1" dirty="0" smtClean="0"/>
              <a:t>file-name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 smtClean="0"/>
              <a:t>chmod</a:t>
            </a:r>
            <a:r>
              <a:rPr lang="en-US" sz="2400" dirty="0" smtClean="0"/>
              <a:t>   4xxx   </a:t>
            </a:r>
            <a:r>
              <a:rPr lang="en-US" sz="2400" i="1" dirty="0" smtClean="0"/>
              <a:t>file-name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i="1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249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SGID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SGID (Set Group ID)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When </a:t>
            </a:r>
            <a:r>
              <a:rPr lang="en-US" sz="2800" dirty="0"/>
              <a:t>SGID permission is set on a directory, then all the new (future) files created under that directory will have the same group owner as that of the parent directory. 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Moreover </a:t>
            </a:r>
            <a:r>
              <a:rPr lang="en-US" sz="2800" dirty="0"/>
              <a:t>subdirectories (created in future) will also have SGID bit on </a:t>
            </a:r>
            <a:r>
              <a:rPr lang="en-US" sz="2800" dirty="0" smtClean="0"/>
              <a:t>them.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9607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SGID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Syntax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 smtClean="0"/>
              <a:t>chmod</a:t>
            </a:r>
            <a:r>
              <a:rPr lang="en-US" sz="2400" dirty="0" smtClean="0"/>
              <a:t>    </a:t>
            </a:r>
            <a:r>
              <a:rPr lang="en-US" sz="2400" dirty="0" err="1" smtClean="0"/>
              <a:t>g+s</a:t>
            </a:r>
            <a:r>
              <a:rPr lang="en-US" sz="2400" dirty="0" smtClean="0"/>
              <a:t>     </a:t>
            </a:r>
            <a:r>
              <a:rPr lang="en-US" sz="2400" i="1" dirty="0" smtClean="0"/>
              <a:t>directory-name</a:t>
            </a:r>
            <a:endParaRPr lang="en-US" sz="2400" i="1" dirty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 smtClean="0"/>
              <a:t>chmod</a:t>
            </a:r>
            <a:r>
              <a:rPr lang="en-US" sz="2400" dirty="0" smtClean="0"/>
              <a:t>    2xxx    </a:t>
            </a:r>
            <a:r>
              <a:rPr lang="en-US" sz="2400" i="1" dirty="0" smtClean="0"/>
              <a:t>directory-name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i="1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533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Sticky Bit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Sticky </a:t>
            </a:r>
            <a:r>
              <a:rPr lang="en-US" sz="2800" dirty="0"/>
              <a:t>Bit is mainly used on folders in order to avoid deletion of a folder and its content by other users though they having write permissions on the folder contents</a:t>
            </a:r>
            <a:r>
              <a:rPr lang="en-US" sz="2800" dirty="0" smtClean="0"/>
              <a:t>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 </a:t>
            </a:r>
            <a:r>
              <a:rPr lang="en-US" sz="2800" dirty="0"/>
              <a:t>If Sticky bit is enabled on a folder, the folder contents are deleted by only owner who created them and the root user. 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No </a:t>
            </a:r>
            <a:r>
              <a:rPr lang="en-US" sz="2800" dirty="0"/>
              <a:t>one else can delete other users data in this folder(Where sticky bit is set). </a:t>
            </a: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6629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Sticky Bit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Syntax </a:t>
            </a:r>
            <a:endParaRPr lang="en-US" sz="2800" i="1" dirty="0" smtClean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 smtClean="0"/>
              <a:t>chmod</a:t>
            </a:r>
            <a:r>
              <a:rPr lang="en-US" sz="2400" dirty="0" smtClean="0"/>
              <a:t>    </a:t>
            </a:r>
            <a:r>
              <a:rPr lang="en-US" sz="2400" dirty="0" err="1" smtClean="0"/>
              <a:t>o+t</a:t>
            </a:r>
            <a:r>
              <a:rPr lang="en-US" sz="2400" dirty="0" smtClean="0"/>
              <a:t>     </a:t>
            </a:r>
            <a:r>
              <a:rPr lang="en-US" sz="2400" i="1" dirty="0" smtClean="0"/>
              <a:t>directory-name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err="1" smtClean="0"/>
              <a:t>chmod</a:t>
            </a:r>
            <a:r>
              <a:rPr lang="en-US" sz="2400" dirty="0" smtClean="0"/>
              <a:t>   1777   </a:t>
            </a:r>
            <a:r>
              <a:rPr lang="en-US" sz="2400" i="1" dirty="0" smtClean="0"/>
              <a:t>directory-name</a:t>
            </a: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i="1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8436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3534</TotalTime>
  <Words>286</Words>
  <Application>Microsoft Office PowerPoint</Application>
  <PresentationFormat>On-screen Show (4:3)</PresentationFormat>
  <Paragraphs>52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 Unicode MS</vt:lpstr>
      <vt:lpstr>Arial</vt:lpstr>
      <vt:lpstr>MV Boli</vt:lpstr>
      <vt:lpstr>PakTypeNaqsh</vt:lpstr>
      <vt:lpstr>Times New Roman</vt:lpstr>
      <vt:lpstr>Viner Hand ITC</vt:lpstr>
      <vt:lpstr>Office Theme</vt:lpstr>
      <vt:lpstr>Office Theme</vt:lpstr>
      <vt:lpstr>PowerPoint Presentation</vt:lpstr>
      <vt:lpstr>Special Permissions</vt:lpstr>
      <vt:lpstr>Special Permissions</vt:lpstr>
      <vt:lpstr>SUID</vt:lpstr>
      <vt:lpstr>SUID</vt:lpstr>
      <vt:lpstr>SGID</vt:lpstr>
      <vt:lpstr>SGID</vt:lpstr>
      <vt:lpstr>Sticky Bit</vt:lpstr>
      <vt:lpstr>Sticky Bit</vt:lpstr>
      <vt:lpstr>The End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Mohamed Shafik</dc:creator>
  <cp:lastModifiedBy>Muhammad Nadeem</cp:lastModifiedBy>
  <cp:revision>271</cp:revision>
  <cp:lastPrinted>1601-01-01T00:00:00Z</cp:lastPrinted>
  <dcterms:created xsi:type="dcterms:W3CDTF">2009-01-19T21:56:39Z</dcterms:created>
  <dcterms:modified xsi:type="dcterms:W3CDTF">2014-02-25T10:59:57Z</dcterms:modified>
</cp:coreProperties>
</file>